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70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9044" autoAdjust="0"/>
    <p:restoredTop sz="94660"/>
  </p:normalViewPr>
  <p:slideViewPr>
    <p:cSldViewPr>
      <p:cViewPr>
        <p:scale>
          <a:sx n="69" d="100"/>
          <a:sy n="69" d="100"/>
        </p:scale>
        <p:origin x="-2368" y="-18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10" Type="http://schemas.openxmlformats.org/officeDocument/2006/relationships/viewProps" Target="viewProps.xml"/><Relationship Id="rId5" Type="http://schemas.openxmlformats.org/officeDocument/2006/relationships/slide" Target="slides/slide4.xml"/><Relationship Id="rId7" Type="http://schemas.openxmlformats.org/officeDocument/2006/relationships/slide" Target="slides/slide6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presProps" Target="pres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orizon.png"/>
          <p:cNvPicPr>
            <a:picLocks noChangeAspect="1"/>
          </p:cNvPicPr>
          <p:nvPr/>
        </p:nvPicPr>
        <p:blipFill>
          <a:blip r:embed="rId2"/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9FBA-B6AE-48F2-99EC-BC403BCE3514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0F205-A55B-47C7-B7D8-F702708D8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2263A-1338-47CE-B4C7-9EB4EA4ACCD2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88F0E-D024-4B3C-A06C-E6F8BE3234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FCEA8-8BC6-47A4-8F49-42D57C52BA77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C7CBB-0BE3-4039-AF04-7793425A75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152B6-9A0E-4902-A5FA-1F995E68B409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9C2E3-7CA5-4472-9027-4E8EF43EA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E96F-AE24-4AE2-BB89-D5F7C620E015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D4632-30CE-4E8E-98CF-70B1C26631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65C62-9A17-4062-A9EE-3990B2194428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A9AF7-A293-4CEF-9133-2A06105965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C7103-B9A9-47A6-9B5D-7ACC4C9A3091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541B3-71EE-43EB-9DCA-44EE55E1AD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7CC56-0EB2-4F58-9515-C171A4688A43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F9940-9586-4FA7-BCEA-D1CF5A00CB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148CB-CED0-487C-8B7F-E12D9D5A5DFF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7F321-B22A-4119-9EBA-A911AE5AB5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73640-C554-4686-B434-9E25E0DCF949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6EF1B-C256-4CB3-BAA0-1D7BE5BB15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horiz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C13CC-43C0-4E46-931E-5EE39DDB8AD2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CF33B-92DD-4376-B40A-5C570BC49D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orizon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trike="noStrike" spc="6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433A335-9E67-4BDA-B7E4-E3F09FF71881}" type="datetimeFigureOut">
              <a:rPr lang="en-US"/>
              <a:pPr>
                <a:defRPr/>
              </a:pPr>
              <a:t>12/20/12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cap="all" spc="6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848AA16-D814-4F6D-9B27-68299CDBC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22" r:id="rId9"/>
    <p:sldLayoutId id="2147483713" r:id="rId10"/>
    <p:sldLayoutId id="214748371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-123" charset="0"/>
        <a:buChar char="•"/>
        <a:defRPr sz="1700" kern="1200" spc="3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-123" charset="0"/>
        <a:buChar char="•"/>
        <a:defRPr sz="1700" kern="1200" spc="3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143000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-123" charset="0"/>
        <a:buChar char="•"/>
        <a:defRPr sz="1700" kern="1200" spc="3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600200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-123" charset="0"/>
        <a:buChar char="•"/>
        <a:defRPr sz="1700" kern="1200" spc="3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057400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-123" charset="0"/>
        <a:buChar char="•"/>
        <a:defRPr sz="1700" kern="1200" spc="3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1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4" Type="http://schemas.openxmlformats.org/officeDocument/2006/relationships/image" Target="../media/image14.png"/><Relationship Id="rId10" Type="http://schemas.openxmlformats.org/officeDocument/2006/relationships/image" Target="../media/image20.png"/><Relationship Id="rId5" Type="http://schemas.openxmlformats.org/officeDocument/2006/relationships/image" Target="../media/image15.png"/><Relationship Id="rId7" Type="http://schemas.openxmlformats.org/officeDocument/2006/relationships/image" Target="../media/image17.png"/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9" Type="http://schemas.openxmlformats.org/officeDocument/2006/relationships/image" Target="../media/image19.png"/><Relationship Id="rId3" Type="http://schemas.openxmlformats.org/officeDocument/2006/relationships/image" Target="../media/image13.png"/><Relationship Id="rId6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jpeg"/><Relationship Id="rId6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image" Target="../media/image34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5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10000"/>
            <a:ext cx="6400800" cy="1752600"/>
          </a:xfrm>
        </p:spPr>
        <p:txBody>
          <a:bodyPr>
            <a:noAutofit/>
          </a:bodyPr>
          <a:lstStyle/>
          <a:p>
            <a:pPr fontAlgn="auto">
              <a:buFont typeface="Arial" pitchFamily="34" charset="0"/>
              <a:buNone/>
              <a:defRPr/>
            </a:pPr>
            <a:r>
              <a:rPr lang="en-US" sz="5400" dirty="0" smtClean="0">
                <a:ea typeface="+mn-ea"/>
                <a:cs typeface="+mn-cs"/>
              </a:rPr>
              <a:t>BY: </a:t>
            </a:r>
            <a:r>
              <a:rPr lang="en-US" sz="5400" u="sng" dirty="0" smtClean="0">
                <a:ea typeface="+mn-ea"/>
                <a:cs typeface="+mn-cs"/>
              </a:rPr>
              <a:t>Brett Keperling</a:t>
            </a:r>
          </a:p>
          <a:p>
            <a:pPr fontAlgn="auto">
              <a:buFont typeface="Arial" pitchFamily="34" charset="0"/>
              <a:buNone/>
              <a:defRPr/>
            </a:pPr>
            <a:r>
              <a:rPr lang="en-US" sz="5400" dirty="0" smtClean="0">
                <a:ea typeface="+mn-ea"/>
                <a:cs typeface="+mn-cs"/>
              </a:rPr>
              <a:t>And </a:t>
            </a:r>
            <a:r>
              <a:rPr lang="en-US" sz="5400" u="sng" dirty="0" smtClean="0">
                <a:ea typeface="+mn-ea"/>
                <a:cs typeface="+mn-cs"/>
              </a:rPr>
              <a:t>Jakeb Whiteside </a:t>
            </a:r>
            <a:endParaRPr lang="en-US" sz="5400" u="sng" dirty="0"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24114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ea typeface="+mj-ea"/>
                <a:cs typeface="+mj-cs"/>
              </a:rPr>
              <a:t>Islam Group Project</a:t>
            </a:r>
            <a:endParaRPr lang="en-US" sz="6600" dirty="0">
              <a:ea typeface="+mj-ea"/>
              <a:cs typeface="+mj-cs"/>
            </a:endParaRP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5875"/>
            <a:ext cx="4038600" cy="4270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Muhammad timeline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" y="381000"/>
            <a:ext cx="4568825" cy="4114800"/>
          </a:xfrm>
        </p:spPr>
        <p:txBody>
          <a:bodyPr>
            <a:normAutofit fontScale="85000" lnSpcReduction="10000"/>
          </a:bodyPr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Muhammad was born in 570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Muhammad's dad died before he was born. And his mom died when he was six. After that, Muhammad lived with his uncle and grandfather.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An angel told Muhammad to spread the</a:t>
            </a:r>
          </a:p>
          <a:p>
            <a:pPr marL="0" indent="0" fontAlgn="auto">
              <a:buFont typeface="Arial" pitchFamily="34" charset="0"/>
              <a:buNone/>
              <a:defRPr/>
            </a:pPr>
            <a:r>
              <a:rPr lang="en-US" sz="2400" dirty="0" smtClean="0">
                <a:ea typeface="+mn-ea"/>
                <a:cs typeface="+mn-cs"/>
              </a:rPr>
              <a:t> word of God in 610.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Muhammad spreads his message in 613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Muhammad's followers and him leave Mecca and head to Medina in 622.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Also in 622, the Islamic calendar starts.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en-US" sz="2400" dirty="0">
              <a:ea typeface="+mn-ea"/>
              <a:cs typeface="+mn-cs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13263" y="1989138"/>
            <a:ext cx="22383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152400"/>
            <a:ext cx="21336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4745038"/>
            <a:ext cx="27622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0400" y="4745038"/>
            <a:ext cx="3230563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86550" y="4656138"/>
            <a:ext cx="23812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2" tmFilter="0, 0; 0.125,0.2665; 0.25,0.4; 0.375,0.465; 0.5,0.5;  0.625,0.535; 0.75,0.6; 0.875,0.7335; 1,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78"/>
                            </p:stCondLst>
                            <p:childTnLst>
                              <p:par>
                                <p:cTn id="29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40"/>
                            </p:stCondLst>
                            <p:childTnLst>
                              <p:par>
                                <p:cTn id="36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7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8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19"/>
                            </p:stCondLst>
                            <p:childTnLst>
                              <p:par>
                                <p:cTn id="43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4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5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8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21"/>
                            </p:stCondLst>
                            <p:childTnLst>
                              <p:par>
                                <p:cTn id="50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1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2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5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8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9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131"/>
                            </p:stCondLst>
                            <p:childTnLst>
                              <p:par>
                                <p:cTn id="64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5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6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9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4495800" cy="5032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Muhammad's Teachings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" y="609600"/>
            <a:ext cx="4343400" cy="4114800"/>
          </a:xfrm>
        </p:spPr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Not all of Muhammad's teachings were true.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Muhammad's </a:t>
            </a:r>
            <a:r>
              <a:rPr lang="en-US" dirty="0">
                <a:ea typeface="+mn-ea"/>
                <a:cs typeface="+mn-cs"/>
              </a:rPr>
              <a:t>teachings </a:t>
            </a:r>
            <a:r>
              <a:rPr lang="en-US" dirty="0" smtClean="0">
                <a:ea typeface="+mn-ea"/>
                <a:cs typeface="+mn-cs"/>
              </a:rPr>
              <a:t>upset </a:t>
            </a:r>
            <a:r>
              <a:rPr lang="en-US" dirty="0">
                <a:ea typeface="+mn-ea"/>
                <a:cs typeface="+mn-cs"/>
              </a:rPr>
              <a:t>people In Arabia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>
                <a:ea typeface="+mn-ea"/>
                <a:cs typeface="+mn-cs"/>
              </a:rPr>
              <a:t>Muhammad's teachings brought challenges.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Muhammad taught that there was only one God, Allah, which means," The God."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>
                <a:ea typeface="+mn-ea"/>
                <a:cs typeface="+mn-cs"/>
              </a:rPr>
              <a:t>Sunnah referred to how Muhammad lived.</a:t>
            </a:r>
          </a:p>
          <a:p>
            <a:pPr fontAlgn="ctr">
              <a:buFont typeface="Arial" pitchFamily="34" charset="0"/>
              <a:buChar char="•"/>
              <a:defRPr/>
            </a:pPr>
            <a:r>
              <a:rPr lang="en-US" dirty="0">
                <a:ea typeface="+mn-ea"/>
                <a:cs typeface="+mn-cs"/>
              </a:rPr>
              <a:t>Hadith means," The written record of Muhammad's words and actions</a:t>
            </a:r>
            <a:r>
              <a:rPr lang="en-US" dirty="0" smtClean="0">
                <a:ea typeface="+mn-ea"/>
                <a:cs typeface="+mn-cs"/>
              </a:rPr>
              <a:t>."</a:t>
            </a:r>
            <a:endParaRPr lang="en-US" dirty="0">
              <a:ea typeface="+mn-ea"/>
              <a:cs typeface="+mn-cs"/>
            </a:endParaRPr>
          </a:p>
          <a:p>
            <a:pPr fontAlgn="auto">
              <a:buFont typeface="Arial" pitchFamily="34" charset="0"/>
              <a:buChar char="•"/>
              <a:defRPr/>
            </a:pPr>
            <a:endParaRPr lang="en-US" dirty="0">
              <a:ea typeface="+mn-ea"/>
              <a:cs typeface="+mn-cs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150" y="4210050"/>
            <a:ext cx="3048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1813" y="152400"/>
            <a:ext cx="22002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20638"/>
            <a:ext cx="23336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7600" y="3581400"/>
            <a:ext cx="25146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1925" y="3657600"/>
            <a:ext cx="2549525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2038" y="-152400"/>
            <a:ext cx="4038600" cy="609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The empires of Islam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7150" y="1482725"/>
            <a:ext cx="7924800" cy="4810125"/>
          </a:xfrm>
        </p:spPr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Arabia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Persia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Morocco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Medina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Mecca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Baghdad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Byzantine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Egypt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Ottoman Empire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Safavid Empire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Mughal Empire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en-US" dirty="0" smtClean="0">
              <a:ea typeface="+mn-ea"/>
              <a:cs typeface="+mn-cs"/>
            </a:endParaRPr>
          </a:p>
          <a:p>
            <a:pPr fontAlgn="auto">
              <a:buFont typeface="Arial" pitchFamily="34" charset="0"/>
              <a:buChar char="•"/>
              <a:defRPr/>
            </a:pPr>
            <a:endParaRPr lang="en-US" dirty="0">
              <a:ea typeface="+mn-ea"/>
              <a:cs typeface="+mn-cs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18325" y="152400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92925" y="1966913"/>
            <a:ext cx="2227263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6600" y="4419600"/>
            <a:ext cx="20256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78375" y="600075"/>
            <a:ext cx="174942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00588" y="2303463"/>
            <a:ext cx="194468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00600" y="4648200"/>
            <a:ext cx="2062163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98713" y="561975"/>
            <a:ext cx="1858962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" y="152400"/>
            <a:ext cx="1800225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6838" y="5653088"/>
            <a:ext cx="19319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87588" y="2311400"/>
            <a:ext cx="2082800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206625" y="4471988"/>
            <a:ext cx="2363788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" tmFilter="0, 0; 0.125,0.2665; 0.25,0.4; 0.375,0.465; 0.5,0.5;  0.625,0.535; 0.75,0.6; 0.875,0.7335; 1,1">
                                          <p:stCondLst>
                                            <p:cond delay="16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1" decel="50000">
                                          <p:stCondLst>
                                            <p:cond delay="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1" decel="50000">
                                          <p:stCondLst>
                                            <p:cond delay="20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2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38472">
            <a:off x="2682875" y="442913"/>
            <a:ext cx="3886200" cy="5032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Islam Achievement's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 rot="21261242">
            <a:off x="762000" y="1276350"/>
            <a:ext cx="7924800" cy="5287963"/>
          </a:xfrm>
        </p:spPr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dirty="0">
                <a:ea typeface="+mn-ea"/>
                <a:cs typeface="+mn-cs"/>
              </a:rPr>
              <a:t>They Studied the stars, moon, and </a:t>
            </a:r>
            <a:r>
              <a:rPr lang="en-US" dirty="0" smtClean="0">
                <a:ea typeface="+mn-ea"/>
                <a:cs typeface="+mn-cs"/>
              </a:rPr>
              <a:t>Sun.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Ibn Buttutah created accurate maps.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They used new ideas to create a math textbook.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They made tests for the doctor's, make encyclopedias, wrote, and started the first pharmacy school. 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Other Muslims developed a new philosophy.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They created poetry.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They created Mosques.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They Calligraphy to create sayings and to decorate.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en-US" dirty="0">
              <a:ea typeface="+mn-ea"/>
              <a:cs typeface="+mn-cs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8275" y="2900363"/>
            <a:ext cx="2408238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675" y="5232400"/>
            <a:ext cx="2371725" cy="146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66675"/>
            <a:ext cx="2514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34787">
            <a:off x="3233738" y="3451225"/>
            <a:ext cx="28733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104775"/>
            <a:ext cx="2598738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0" y="4770438"/>
            <a:ext cx="2946400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52800" y="4835525"/>
            <a:ext cx="1914525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5" y="20638"/>
            <a:ext cx="5715000" cy="5032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Islam today (current events)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557213"/>
            <a:ext cx="3276600" cy="2514600"/>
          </a:xfrm>
        </p:spPr>
        <p:txBody>
          <a:bodyPr/>
          <a:lstStyle/>
          <a:p>
            <a:pPr marL="0" indent="0" fontAlgn="auto">
              <a:buFont typeface="Arial" pitchFamily="34" charset="0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 Palestinians and Jews are fighting about a holy city, Jerusalem.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 WWII was around at the time, so this it had a lot of effect on the Jews.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6638" y="4384675"/>
            <a:ext cx="2895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152400"/>
            <a:ext cx="27051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 Same Side Corner Rectangle 3"/>
          <p:cNvSpPr/>
          <p:nvPr/>
        </p:nvSpPr>
        <p:spPr>
          <a:xfrm>
            <a:off x="6116638" y="6019800"/>
            <a:ext cx="2889250" cy="346075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</a:endParaRPr>
          </a:p>
        </p:txBody>
      </p:sp>
      <p:pic>
        <p:nvPicPr>
          <p:cNvPr id="1843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657600"/>
            <a:ext cx="2895600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17875" y="536575"/>
            <a:ext cx="28336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17875" y="3625850"/>
            <a:ext cx="2576513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470</TotalTime>
  <Words>238</Words>
  <Application>Microsoft Office PowerPoint</Application>
  <PresentationFormat>On-screen Show 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Narrow</vt:lpstr>
      <vt:lpstr>ＭＳ Ｐゴシック</vt:lpstr>
      <vt:lpstr>Arial</vt:lpstr>
      <vt:lpstr>Calibri</vt:lpstr>
      <vt:lpstr>Horizon</vt:lpstr>
      <vt:lpstr>ISLAM GROUP PROJECT</vt:lpstr>
      <vt:lpstr>MUHAMMAD TIMELINE</vt:lpstr>
      <vt:lpstr>MUHAMMAD'S TEACHINGS</vt:lpstr>
      <vt:lpstr>THE EMPIRES OF ISLAM</vt:lpstr>
      <vt:lpstr>ISLAM ACHIEVEMENT'S</vt:lpstr>
      <vt:lpstr>ISLAM TODAY (CURRENT EVENTS)</vt:lpstr>
    </vt:vector>
  </TitlesOfParts>
  <Company>San Diego Unified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 Group Project</dc:title>
  <dc:creator>Student</dc:creator>
  <cp:lastModifiedBy>San Diego City Schools</cp:lastModifiedBy>
  <cp:revision>48</cp:revision>
  <dcterms:created xsi:type="dcterms:W3CDTF">2012-12-04T21:44:27Z</dcterms:created>
  <dcterms:modified xsi:type="dcterms:W3CDTF">2012-12-20T21:39:04Z</dcterms:modified>
</cp:coreProperties>
</file>